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66" r:id="rId4"/>
    <p:sldId id="259" r:id="rId5"/>
    <p:sldId id="257" r:id="rId6"/>
    <p:sldId id="264" r:id="rId7"/>
    <p:sldId id="261" r:id="rId8"/>
    <p:sldId id="265" r:id="rId9"/>
    <p:sldId id="258" r:id="rId10"/>
    <p:sldId id="260" r:id="rId11"/>
    <p:sldId id="271" r:id="rId12"/>
    <p:sldId id="267" r:id="rId13"/>
    <p:sldId id="276" r:id="rId14"/>
    <p:sldId id="288" r:id="rId15"/>
    <p:sldId id="263" r:id="rId16"/>
    <p:sldId id="277" r:id="rId17"/>
    <p:sldId id="278" r:id="rId18"/>
    <p:sldId id="279" r:id="rId19"/>
    <p:sldId id="280" r:id="rId20"/>
    <p:sldId id="272" r:id="rId21"/>
    <p:sldId id="281" r:id="rId22"/>
    <p:sldId id="282" r:id="rId23"/>
    <p:sldId id="270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B07E-3F25-4B16-9FBF-619D06E1FB8B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C94-9622-42B9-8034-83E69E9F89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152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B07E-3F25-4B16-9FBF-619D06E1FB8B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C94-9622-42B9-8034-83E69E9F89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474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B07E-3F25-4B16-9FBF-619D06E1FB8B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C94-9622-42B9-8034-83E69E9F89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931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B07E-3F25-4B16-9FBF-619D06E1FB8B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C94-9622-42B9-8034-83E69E9F89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835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B07E-3F25-4B16-9FBF-619D06E1FB8B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C94-9622-42B9-8034-83E69E9F89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423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B07E-3F25-4B16-9FBF-619D06E1FB8B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C94-9622-42B9-8034-83E69E9F89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383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B07E-3F25-4B16-9FBF-619D06E1FB8B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C94-9622-42B9-8034-83E69E9F89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030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B07E-3F25-4B16-9FBF-619D06E1FB8B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C94-9622-42B9-8034-83E69E9F89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71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B07E-3F25-4B16-9FBF-619D06E1FB8B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C94-9622-42B9-8034-83E69E9F89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355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B07E-3F25-4B16-9FBF-619D06E1FB8B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C94-9622-42B9-8034-83E69E9F89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380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B07E-3F25-4B16-9FBF-619D06E1FB8B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C94-9622-42B9-8034-83E69E9F89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738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3B07E-3F25-4B16-9FBF-619D06E1FB8B}" type="datetimeFigureOut">
              <a:rPr lang="es-CO" smtClean="0"/>
              <a:t>22/03/2019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33C94-9622-42B9-8034-83E69E9F89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528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512168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No solo enseñes tus estudiantes a leer enséñales a cuestionar lo que leen…¡Enséñales a cuestionar todo!</a:t>
            </a:r>
            <a:endParaRPr lang="es-CO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5805263"/>
            <a:ext cx="8229600" cy="747967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COLEGIO ECOLÓGICO DE FLORIDABLANCA</a:t>
            </a:r>
            <a:endParaRPr lang="es-CO" b="1" dirty="0"/>
          </a:p>
        </p:txBody>
      </p:sp>
      <p:pic>
        <p:nvPicPr>
          <p:cNvPr id="4" name="3 Imagen" descr="Resultado de imagen para imagen de pensamiento critic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848872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58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5627" t="26284" r="40209" b="145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960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5457" t="24775" r="39530" b="14199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0231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6136" t="25679" r="39700" b="1510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378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8175" t="25679" r="39870" b="13897"/>
          <a:stretch/>
        </p:blipFill>
        <p:spPr bwMode="auto">
          <a:xfrm>
            <a:off x="971600" y="1628800"/>
            <a:ext cx="7488832" cy="4420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/>
          <a:srcRect l="15287" t="26188" r="38851" b="61508"/>
          <a:stretch/>
        </p:blipFill>
        <p:spPr bwMode="auto">
          <a:xfrm>
            <a:off x="1403648" y="260648"/>
            <a:ext cx="6336704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378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sultado de imagen para imagen de pensamiento critic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637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5797" t="25679" r="40210" b="129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878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7155" t="24471" r="39530" b="14803"/>
          <a:stretch/>
        </p:blipFill>
        <p:spPr bwMode="auto">
          <a:xfrm>
            <a:off x="395536" y="260648"/>
            <a:ext cx="8568952" cy="6336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1847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6985" t="24169" r="38682" b="14199"/>
          <a:stretch/>
        </p:blipFill>
        <p:spPr bwMode="auto">
          <a:xfrm>
            <a:off x="323529" y="188640"/>
            <a:ext cx="8568952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193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7155" t="24471" r="39530" b="13595"/>
          <a:stretch/>
        </p:blipFill>
        <p:spPr bwMode="auto">
          <a:xfrm>
            <a:off x="467544" y="332656"/>
            <a:ext cx="8208912" cy="6192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2778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6986" t="24169" r="38511" b="13595"/>
          <a:stretch/>
        </p:blipFill>
        <p:spPr bwMode="auto">
          <a:xfrm>
            <a:off x="287016" y="188640"/>
            <a:ext cx="8677472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096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/>
          <a:srcRect l="17155" t="38066" r="39530" b="17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Resultado de imagen para imagenes de pensamiento critic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t="14250" r="9750" b="14500"/>
          <a:stretch/>
        </p:blipFill>
        <p:spPr bwMode="auto">
          <a:xfrm>
            <a:off x="3491880" y="3645024"/>
            <a:ext cx="2952750" cy="2714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9665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7325" t="24774" r="40550" b="20242"/>
          <a:stretch/>
        </p:blipFill>
        <p:spPr bwMode="auto">
          <a:xfrm>
            <a:off x="323528" y="260648"/>
            <a:ext cx="8568952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1252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7155" t="25075" r="39701" b="15710"/>
          <a:stretch/>
        </p:blipFill>
        <p:spPr bwMode="auto">
          <a:xfrm>
            <a:off x="179512" y="260648"/>
            <a:ext cx="8784975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6529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7156" t="24471" r="39530" b="17522"/>
          <a:stretch/>
        </p:blipFill>
        <p:spPr bwMode="auto">
          <a:xfrm>
            <a:off x="251520" y="188640"/>
            <a:ext cx="8640960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2288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6646" t="25076" r="39021" b="15710"/>
          <a:stretch/>
        </p:blipFill>
        <p:spPr bwMode="auto">
          <a:xfrm>
            <a:off x="179512" y="116632"/>
            <a:ext cx="8784976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3758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7325" t="24773" r="39361" b="20544"/>
          <a:stretch/>
        </p:blipFill>
        <p:spPr bwMode="auto">
          <a:xfrm>
            <a:off x="251520" y="116632"/>
            <a:ext cx="8712968" cy="6552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0723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5457" t="27190" r="40379" b="1359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2726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4947" t="25982" r="39870" b="1359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6565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7496" t="26586" r="39360" b="1661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779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5966" t="27493" r="38851" b="175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09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6816" t="25378" r="39360" b="175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717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/>
          <a:srcRect l="16476" t="30211" r="39701" b="15408"/>
          <a:stretch/>
        </p:blipFill>
        <p:spPr bwMode="auto">
          <a:xfrm>
            <a:off x="179512" y="188640"/>
            <a:ext cx="8856984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083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5457" t="26284" r="38511" b="1359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431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5966" t="25378" r="39870" b="190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852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5627" t="29909" r="40380" b="163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432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6476" t="70702" r="39361" b="14199"/>
          <a:stretch/>
        </p:blipFill>
        <p:spPr bwMode="auto">
          <a:xfrm>
            <a:off x="0" y="0"/>
            <a:ext cx="9144000" cy="1196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3"/>
          <a:srcRect l="15458" t="25679" r="39360" b="13595"/>
          <a:stretch/>
        </p:blipFill>
        <p:spPr bwMode="auto">
          <a:xfrm>
            <a:off x="0" y="1196752"/>
            <a:ext cx="9144000" cy="5661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2569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23</Words>
  <Application>Microsoft Office PowerPoint</Application>
  <PresentationFormat>Presentación en pantalla (4:3)</PresentationFormat>
  <Paragraphs>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No solo enseñes tus estudiantes a leer enséñales a cuestionar lo que leen…¡Enséñales a cuestionar todo!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11</cp:revision>
  <dcterms:created xsi:type="dcterms:W3CDTF">2019-03-22T13:09:26Z</dcterms:created>
  <dcterms:modified xsi:type="dcterms:W3CDTF">2019-03-22T15:45:32Z</dcterms:modified>
</cp:coreProperties>
</file>