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5" r:id="rId2"/>
    <p:sldId id="388" r:id="rId3"/>
    <p:sldId id="390" r:id="rId4"/>
    <p:sldId id="391" r:id="rId5"/>
    <p:sldId id="373" r:id="rId6"/>
    <p:sldId id="380" r:id="rId7"/>
    <p:sldId id="377" r:id="rId8"/>
    <p:sldId id="376" r:id="rId9"/>
    <p:sldId id="378" r:id="rId10"/>
    <p:sldId id="379" r:id="rId11"/>
    <p:sldId id="381" r:id="rId12"/>
    <p:sldId id="382" r:id="rId13"/>
    <p:sldId id="383" r:id="rId14"/>
    <p:sldId id="346" r:id="rId15"/>
    <p:sldId id="351" r:id="rId16"/>
    <p:sldId id="348" r:id="rId17"/>
    <p:sldId id="362" r:id="rId18"/>
    <p:sldId id="364" r:id="rId19"/>
    <p:sldId id="365" r:id="rId20"/>
    <p:sldId id="363" r:id="rId21"/>
    <p:sldId id="366" r:id="rId22"/>
    <p:sldId id="367" r:id="rId23"/>
    <p:sldId id="319" r:id="rId24"/>
    <p:sldId id="369" r:id="rId25"/>
    <p:sldId id="318" r:id="rId26"/>
    <p:sldId id="336" r:id="rId27"/>
    <p:sldId id="315" r:id="rId2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05" autoAdjust="0"/>
  </p:normalViewPr>
  <p:slideViewPr>
    <p:cSldViewPr>
      <p:cViewPr>
        <p:scale>
          <a:sx n="56" d="100"/>
          <a:sy n="56" d="100"/>
        </p:scale>
        <p:origin x="-1776" y="-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56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F0A38-0FA8-4F9F-848B-9A0886600122}" type="datetimeFigureOut">
              <a:rPr lang="es-CO" smtClean="0"/>
              <a:t>20/03/2019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F68D16-C28C-4562-9B25-7790656EC7F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13708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2C5E8-1F2D-4A66-B2CF-01B07921388B}" type="datetimeFigureOut">
              <a:rPr lang="es-ES" smtClean="0"/>
              <a:t>20/03/2019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D14B9-AA1A-4079-BE4F-ED82275503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3482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2C5E8-1F2D-4A66-B2CF-01B07921388B}" type="datetimeFigureOut">
              <a:rPr lang="es-ES" smtClean="0"/>
              <a:t>20/03/2019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D14B9-AA1A-4079-BE4F-ED82275503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165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2C5E8-1F2D-4A66-B2CF-01B07921388B}" type="datetimeFigureOut">
              <a:rPr lang="es-ES" smtClean="0"/>
              <a:t>20/03/2019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D14B9-AA1A-4079-BE4F-ED82275503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8265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2C5E8-1F2D-4A66-B2CF-01B07921388B}" type="datetimeFigureOut">
              <a:rPr lang="es-ES" smtClean="0"/>
              <a:t>20/03/2019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D14B9-AA1A-4079-BE4F-ED82275503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2321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2C5E8-1F2D-4A66-B2CF-01B07921388B}" type="datetimeFigureOut">
              <a:rPr lang="es-ES" smtClean="0"/>
              <a:t>20/03/2019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D14B9-AA1A-4079-BE4F-ED82275503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2980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2C5E8-1F2D-4A66-B2CF-01B07921388B}" type="datetimeFigureOut">
              <a:rPr lang="es-ES" smtClean="0"/>
              <a:t>20/03/2019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D14B9-AA1A-4079-BE4F-ED82275503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4994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2C5E8-1F2D-4A66-B2CF-01B07921388B}" type="datetimeFigureOut">
              <a:rPr lang="es-ES" smtClean="0"/>
              <a:t>20/03/2019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D14B9-AA1A-4079-BE4F-ED82275503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4996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2C5E8-1F2D-4A66-B2CF-01B07921388B}" type="datetimeFigureOut">
              <a:rPr lang="es-ES" smtClean="0"/>
              <a:t>20/03/2019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D14B9-AA1A-4079-BE4F-ED82275503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5819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2C5E8-1F2D-4A66-B2CF-01B07921388B}" type="datetimeFigureOut">
              <a:rPr lang="es-ES" smtClean="0"/>
              <a:t>20/03/2019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D14B9-AA1A-4079-BE4F-ED82275503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9300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2C5E8-1F2D-4A66-B2CF-01B07921388B}" type="datetimeFigureOut">
              <a:rPr lang="es-ES" smtClean="0"/>
              <a:t>20/03/2019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D14B9-AA1A-4079-BE4F-ED82275503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4916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2C5E8-1F2D-4A66-B2CF-01B07921388B}" type="datetimeFigureOut">
              <a:rPr lang="es-ES" smtClean="0"/>
              <a:t>20/03/2019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D14B9-AA1A-4079-BE4F-ED82275503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6749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2C5E8-1F2D-4A66-B2CF-01B07921388B}" type="datetimeFigureOut">
              <a:rPr lang="es-ES" smtClean="0"/>
              <a:t>20/03/2019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D14B9-AA1A-4079-BE4F-ED82275503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569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683568" y="5445224"/>
            <a:ext cx="8136904" cy="936104"/>
          </a:xfrm>
        </p:spPr>
        <p:txBody>
          <a:bodyPr>
            <a:normAutofit fontScale="90000"/>
          </a:bodyPr>
          <a:lstStyle/>
          <a:p>
            <a:r>
              <a:rPr lang="es-ES" b="1" i="1" dirty="0" smtClean="0">
                <a:solidFill>
                  <a:srgbClr val="002060"/>
                </a:solidFill>
              </a:rPr>
              <a:t/>
            </a:r>
            <a:br>
              <a:rPr lang="es-ES" b="1" i="1" dirty="0" smtClean="0">
                <a:solidFill>
                  <a:srgbClr val="002060"/>
                </a:solidFill>
              </a:rPr>
            </a:br>
            <a:r>
              <a:rPr lang="es-ES" sz="2700" b="1" i="1" dirty="0"/>
              <a:t>DIME COMO </a:t>
            </a:r>
            <a:r>
              <a:rPr lang="es-ES" sz="2700" b="1" i="1" dirty="0" smtClean="0"/>
              <a:t>ENSEÑAS Y </a:t>
            </a:r>
            <a:r>
              <a:rPr lang="es-ES" sz="2700" b="1" i="1" dirty="0"/>
              <a:t>TE DIRE COMO APRENDEN TUS ESTUDIANTES</a:t>
            </a:r>
            <a:r>
              <a:rPr lang="es-ES" sz="2700" dirty="0"/>
              <a:t/>
            </a:r>
            <a:br>
              <a:rPr lang="es-ES" sz="2700" dirty="0"/>
            </a:br>
            <a:endParaRPr lang="es-ES" sz="27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6" t="18867" r="26871" b="29081"/>
          <a:stretch/>
        </p:blipFill>
        <p:spPr bwMode="auto">
          <a:xfrm>
            <a:off x="803992" y="1268760"/>
            <a:ext cx="7848872" cy="4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835968" y="332657"/>
            <a:ext cx="8136904" cy="936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i="1" dirty="0" smtClean="0">
                <a:solidFill>
                  <a:srgbClr val="002060"/>
                </a:solidFill>
              </a:rPr>
              <a:t>ENSEÑAR Y APRENDER  POR COMPE</a:t>
            </a:r>
            <a:r>
              <a:rPr lang="es-ES" b="1" i="1" dirty="0" smtClean="0"/>
              <a:t>T</a:t>
            </a:r>
            <a:r>
              <a:rPr lang="es-ES" b="1" i="1" dirty="0" smtClean="0">
                <a:solidFill>
                  <a:srgbClr val="002060"/>
                </a:solidFill>
              </a:rPr>
              <a:t>ENCIAS </a:t>
            </a:r>
            <a:endParaRPr lang="es-E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58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l="64099" t="21256" r="2313" b="3381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94837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l="60297" t="22222" r="5616" b="3405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76348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l="3396" t="22705" r="53962" b="2608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55148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t="21739" r="56543" b="2632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87352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3" t="28661" r="9721" b="10051"/>
          <a:stretch/>
        </p:blipFill>
        <p:spPr bwMode="auto">
          <a:xfrm>
            <a:off x="323528" y="332656"/>
            <a:ext cx="8451982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4194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3" t="25023" r="8935" b="45313"/>
          <a:stretch/>
        </p:blipFill>
        <p:spPr bwMode="auto">
          <a:xfrm>
            <a:off x="827584" y="476672"/>
            <a:ext cx="7632848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0109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9" t="22505" r="40875" b="24884"/>
          <a:stretch/>
        </p:blipFill>
        <p:spPr bwMode="auto">
          <a:xfrm>
            <a:off x="914400" y="764704"/>
            <a:ext cx="7618039" cy="5567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4298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0" t="24184" r="41190" b="25443"/>
          <a:stretch/>
        </p:blipFill>
        <p:spPr bwMode="auto">
          <a:xfrm>
            <a:off x="755576" y="404664"/>
            <a:ext cx="7488832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9833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2" t="26702" r="40734" b="22924"/>
          <a:stretch/>
        </p:blipFill>
        <p:spPr bwMode="auto">
          <a:xfrm>
            <a:off x="683568" y="476672"/>
            <a:ext cx="7776864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8123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3" t="25023" r="40088" b="24044"/>
          <a:stretch/>
        </p:blipFill>
        <p:spPr bwMode="auto">
          <a:xfrm>
            <a:off x="611560" y="620688"/>
            <a:ext cx="8064896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6250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0" t="15788" r="25927" b="18167"/>
          <a:stretch/>
        </p:blipFill>
        <p:spPr bwMode="auto">
          <a:xfrm>
            <a:off x="179512" y="620688"/>
            <a:ext cx="8964488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8176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7" t="26143" r="41756" b="24604"/>
          <a:stretch/>
        </p:blipFill>
        <p:spPr bwMode="auto">
          <a:xfrm>
            <a:off x="611560" y="764704"/>
            <a:ext cx="7920880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966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9" t="43144" r="39822" b="45121"/>
          <a:stretch/>
        </p:blipFill>
        <p:spPr bwMode="auto">
          <a:xfrm>
            <a:off x="617670" y="1596787"/>
            <a:ext cx="8136904" cy="1392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5" t="63621" r="54878" b="22918"/>
          <a:stretch/>
        </p:blipFill>
        <p:spPr bwMode="auto">
          <a:xfrm>
            <a:off x="2627784" y="3397186"/>
            <a:ext cx="3285466" cy="2166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4914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7" t="27409" r="39143" b="22340"/>
          <a:stretch/>
        </p:blipFill>
        <p:spPr bwMode="auto">
          <a:xfrm>
            <a:off x="750627" y="620688"/>
            <a:ext cx="7709805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60224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 rotWithShape="1">
          <a:blip r:embed="rId2"/>
          <a:srcRect l="14962" t="10154" r="16140" b="13519"/>
          <a:stretch/>
        </p:blipFill>
        <p:spPr bwMode="auto">
          <a:xfrm>
            <a:off x="467544" y="476672"/>
            <a:ext cx="8136904" cy="56886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657517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2" t="20056" r="39615" b="23974"/>
          <a:stretch/>
        </p:blipFill>
        <p:spPr bwMode="auto">
          <a:xfrm>
            <a:off x="611560" y="409434"/>
            <a:ext cx="7704856" cy="585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21543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 rotWithShape="1">
          <a:blip r:embed="rId2"/>
          <a:srcRect l="43883" t="32525" r="17694" b="10181"/>
          <a:stretch/>
        </p:blipFill>
        <p:spPr bwMode="auto">
          <a:xfrm>
            <a:off x="827584" y="692696"/>
            <a:ext cx="7704855" cy="56886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053087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5" t="23502" r="44578" b="11830"/>
          <a:stretch/>
        </p:blipFill>
        <p:spPr bwMode="auto">
          <a:xfrm>
            <a:off x="323528" y="404664"/>
            <a:ext cx="8640960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11190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3933056"/>
            <a:ext cx="8229600" cy="1143000"/>
          </a:xfrm>
        </p:spPr>
        <p:txBody>
          <a:bodyPr/>
          <a:lstStyle/>
          <a:p>
            <a:r>
              <a:rPr lang="es-ES" dirty="0" smtClean="0"/>
              <a:t>COORDINACION ACADÉMICA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2160240"/>
          </a:xfrm>
        </p:spPr>
        <p:txBody>
          <a:bodyPr>
            <a:normAutofit/>
          </a:bodyPr>
          <a:lstStyle/>
          <a:p>
            <a:endParaRPr lang="es-ES" dirty="0"/>
          </a:p>
          <a:p>
            <a:pPr marL="0" indent="0" algn="ctr">
              <a:buNone/>
            </a:pPr>
            <a:r>
              <a:rPr lang="es-ES" sz="6000" i="1" dirty="0" smtClean="0">
                <a:solidFill>
                  <a:srgbClr val="FF0000"/>
                </a:solidFill>
              </a:rPr>
              <a:t>GRACIAS</a:t>
            </a:r>
            <a:endParaRPr lang="es-ES" sz="6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499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l="38025" t="16908" r="33999" b="17391"/>
          <a:stretch/>
        </p:blipFill>
        <p:spPr bwMode="auto">
          <a:xfrm>
            <a:off x="179512" y="116632"/>
            <a:ext cx="8784976" cy="64807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61294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CO" dirty="0" smtClean="0"/>
              <a:t>La </a:t>
            </a:r>
            <a:r>
              <a:rPr lang="es-CO" dirty="0"/>
              <a:t>institución cuenta con un enfoque metodológico que hacen explícitos los acuerdos básicos relativos a métodos de enseñanza, relación pedagógica y usos de recursos que responde a las características de la diversidad de la población.</a:t>
            </a:r>
          </a:p>
          <a:p>
            <a:pPr marL="0" indent="0" algn="just">
              <a:buNone/>
            </a:pPr>
            <a:endParaRPr lang="es-CO" dirty="0"/>
          </a:p>
          <a:p>
            <a:pPr algn="just"/>
            <a:r>
              <a:rPr lang="es-CO" dirty="0" smtClean="0"/>
              <a:t>Las </a:t>
            </a:r>
            <a:r>
              <a:rPr lang="es-CO" dirty="0"/>
              <a:t>prácticas pedagógicas de aula de los docentes de todas las áreas, grados y sedes desarrollan el enfoque metodológico común en cuanto a métodos de enseñanza flexibles, relación pedagógica y uso de recursos que respondan a la diversidad de la población.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53348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" t="25863" r="43078" b="23204"/>
          <a:stretch/>
        </p:blipFill>
        <p:spPr bwMode="auto">
          <a:xfrm>
            <a:off x="641444" y="692696"/>
            <a:ext cx="8035012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8814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l="37346" t="10144" r="19333" b="32609"/>
          <a:stretch/>
        </p:blipFill>
        <p:spPr bwMode="auto">
          <a:xfrm>
            <a:off x="0" y="116632"/>
            <a:ext cx="9144000" cy="68407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71473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l="57309" t="21015" r="8430" b="3405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13314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l="60026" t="21256" r="4895" b="34058"/>
          <a:stretch/>
        </p:blipFill>
        <p:spPr bwMode="auto">
          <a:xfrm>
            <a:off x="0" y="0"/>
            <a:ext cx="9144000" cy="69573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47616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t="21497" r="65234" b="3429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92519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2696</TotalTime>
  <Words>89</Words>
  <Application>Microsoft Office PowerPoint</Application>
  <PresentationFormat>Presentación en pantalla (4:3)</PresentationFormat>
  <Paragraphs>8</Paragraphs>
  <Slides>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28" baseType="lpstr">
      <vt:lpstr>Tema de Office</vt:lpstr>
      <vt:lpstr> DIME COMO ENSEÑAS Y TE DIRE COMO APRENDEN TUS ESTUDIANTES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COORDINACION ACADÉMICA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¿QUÈ DEBE CAMBIAR EN NUESTRA METODOLOGIA DE AULA?</dc:title>
  <dc:creator>Alsacia</dc:creator>
  <cp:lastModifiedBy>Luffi</cp:lastModifiedBy>
  <cp:revision>123</cp:revision>
  <dcterms:created xsi:type="dcterms:W3CDTF">2017-05-22T03:07:24Z</dcterms:created>
  <dcterms:modified xsi:type="dcterms:W3CDTF">2019-03-20T19:53:21Z</dcterms:modified>
</cp:coreProperties>
</file>