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8" r:id="rId6"/>
    <p:sldId id="263" r:id="rId7"/>
    <p:sldId id="265" r:id="rId8"/>
    <p:sldId id="264" r:id="rId9"/>
    <p:sldId id="260" r:id="rId10"/>
    <p:sldId id="272" r:id="rId11"/>
    <p:sldId id="270" r:id="rId12"/>
    <p:sldId id="269" r:id="rId13"/>
    <p:sldId id="267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6E1C73A8-8649-4428-9E1B-CA1AC00F60A0}" type="datetimeFigureOut">
              <a:rPr lang="es-CO" smtClean="0"/>
              <a:t>24/03/2019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CC1C132-C427-47EC-BE3F-BFE9F9DF25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73A8-8649-4428-9E1B-CA1AC00F60A0}" type="datetimeFigureOut">
              <a:rPr lang="es-CO" smtClean="0"/>
              <a:t>24/03/2019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C132-C427-47EC-BE3F-BFE9F9DF25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73A8-8649-4428-9E1B-CA1AC00F60A0}" type="datetimeFigureOut">
              <a:rPr lang="es-CO" smtClean="0"/>
              <a:t>24/03/2019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C132-C427-47EC-BE3F-BFE9F9DF25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73A8-8649-4428-9E1B-CA1AC00F60A0}" type="datetimeFigureOut">
              <a:rPr lang="es-CO" smtClean="0"/>
              <a:t>24/03/2019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C132-C427-47EC-BE3F-BFE9F9DF25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73A8-8649-4428-9E1B-CA1AC00F60A0}" type="datetimeFigureOut">
              <a:rPr lang="es-CO" smtClean="0"/>
              <a:t>24/03/2019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C132-C427-47EC-BE3F-BFE9F9DF25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73A8-8649-4428-9E1B-CA1AC00F60A0}" type="datetimeFigureOut">
              <a:rPr lang="es-CO" smtClean="0"/>
              <a:t>24/03/2019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C132-C427-47EC-BE3F-BFE9F9DF2570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73A8-8649-4428-9E1B-CA1AC00F60A0}" type="datetimeFigureOut">
              <a:rPr lang="es-CO" smtClean="0"/>
              <a:t>24/03/2019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C132-C427-47EC-BE3F-BFE9F9DF2570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73A8-8649-4428-9E1B-CA1AC00F60A0}" type="datetimeFigureOut">
              <a:rPr lang="es-CO" smtClean="0"/>
              <a:t>24/03/2019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C132-C427-47EC-BE3F-BFE9F9DF25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1C73A8-8649-4428-9E1B-CA1AC00F60A0}" type="datetimeFigureOut">
              <a:rPr lang="es-CO" smtClean="0"/>
              <a:t>24/03/2019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C132-C427-47EC-BE3F-BFE9F9DF25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6E1C73A8-8649-4428-9E1B-CA1AC00F60A0}" type="datetimeFigureOut">
              <a:rPr lang="es-CO" smtClean="0"/>
              <a:t>24/03/2019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7CC1C132-C427-47EC-BE3F-BFE9F9DF25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6E1C73A8-8649-4428-9E1B-CA1AC00F60A0}" type="datetimeFigureOut">
              <a:rPr lang="es-CO" smtClean="0"/>
              <a:t>24/03/2019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7CC1C132-C427-47EC-BE3F-BFE9F9DF2570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E1C73A8-8649-4428-9E1B-CA1AC00F60A0}" type="datetimeFigureOut">
              <a:rPr lang="es-CO" smtClean="0"/>
              <a:t>24/03/2019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CC1C132-C427-47EC-BE3F-BFE9F9DF2570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66067" y="4221088"/>
            <a:ext cx="6768752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00B050"/>
                </a:solidFill>
              </a:rPr>
              <a:t>COLEGIO ECOLÓGICO DE FLORIDABLANCA</a:t>
            </a:r>
            <a:endParaRPr lang="es-CO" sz="3200" b="1" dirty="0">
              <a:solidFill>
                <a:srgbClr val="00B050"/>
              </a:solidFill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340024" y="2348880"/>
            <a:ext cx="67687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 smtClean="0"/>
              <a:t>PLANEACIÓN POR COMPETENCIAS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4673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32759" t="23697" r="23198" b="17759"/>
          <a:stretch/>
        </p:blipFill>
        <p:spPr bwMode="auto">
          <a:xfrm>
            <a:off x="683568" y="836712"/>
            <a:ext cx="7704856" cy="5472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26631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32759" t="20909" r="23198" b="21105"/>
          <a:stretch/>
        </p:blipFill>
        <p:spPr bwMode="auto">
          <a:xfrm>
            <a:off x="683568" y="908720"/>
            <a:ext cx="7704855" cy="5400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95606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6" t="24603" r="23029" b="18254"/>
          <a:stretch/>
        </p:blipFill>
        <p:spPr bwMode="auto">
          <a:xfrm>
            <a:off x="755576" y="620688"/>
            <a:ext cx="760854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214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988" t="32338" r="39812" b="20547"/>
          <a:stretch/>
        </p:blipFill>
        <p:spPr bwMode="auto">
          <a:xfrm>
            <a:off x="755576" y="548680"/>
            <a:ext cx="763284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7708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20340" t="25648" r="42364" b="16086"/>
          <a:stretch/>
        </p:blipFill>
        <p:spPr bwMode="auto">
          <a:xfrm>
            <a:off x="755576" y="620688"/>
            <a:ext cx="7632848" cy="56886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4233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204" t="25370" r="39185" b="22865"/>
          <a:stretch/>
        </p:blipFill>
        <p:spPr bwMode="auto">
          <a:xfrm>
            <a:off x="755576" y="548680"/>
            <a:ext cx="7704856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16356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4890" t="25648" r="39499" b="14692"/>
          <a:stretch/>
        </p:blipFill>
        <p:spPr bwMode="auto">
          <a:xfrm>
            <a:off x="755576" y="548680"/>
            <a:ext cx="7632848" cy="5760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885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 rotWithShape="1">
          <a:blip r:embed="rId2"/>
          <a:srcRect l="33386" t="24254" r="23511" b="16923"/>
          <a:stretch/>
        </p:blipFill>
        <p:spPr bwMode="auto">
          <a:xfrm>
            <a:off x="755577" y="548680"/>
            <a:ext cx="763284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7596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3636" t="15054" r="13636" b="3262"/>
          <a:stretch/>
        </p:blipFill>
        <p:spPr bwMode="auto">
          <a:xfrm>
            <a:off x="755576" y="548680"/>
            <a:ext cx="763284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3072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3950" t="12824" r="13009" b="11069"/>
          <a:stretch/>
        </p:blipFill>
        <p:spPr bwMode="auto">
          <a:xfrm>
            <a:off x="755576" y="548680"/>
            <a:ext cx="7632848" cy="5760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6415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3667" t="12545" r="13839" b="7544"/>
          <a:stretch/>
        </p:blipFill>
        <p:spPr bwMode="auto">
          <a:xfrm>
            <a:off x="755576" y="548680"/>
            <a:ext cx="7632847" cy="5760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9270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/>
          <a:srcRect l="15047" t="26206" r="39342" b="14693"/>
          <a:stretch/>
        </p:blipFill>
        <p:spPr bwMode="auto">
          <a:xfrm>
            <a:off x="755576" y="548680"/>
            <a:ext cx="7632848" cy="57606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504245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ncheta">
  <a:themeElements>
    <a:clrScheme name="Chinchet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Chinchet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57</TotalTime>
  <Words>7</Words>
  <Application>Microsoft Office PowerPoint</Application>
  <PresentationFormat>Presentación en pantalla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Chincheta</vt:lpstr>
      <vt:lpstr>COLEGIO ECOLÓGICO DE FLORIDABLANCA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PLANEACION POR COMPETENCIAS</dc:title>
  <dc:creator>Luffi</dc:creator>
  <cp:lastModifiedBy>Luffi</cp:lastModifiedBy>
  <cp:revision>5</cp:revision>
  <dcterms:created xsi:type="dcterms:W3CDTF">2019-03-25T01:54:05Z</dcterms:created>
  <dcterms:modified xsi:type="dcterms:W3CDTF">2019-03-25T02:51:34Z</dcterms:modified>
</cp:coreProperties>
</file>